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61" r:id="rId5"/>
    <p:sldId id="266" r:id="rId6"/>
    <p:sldId id="267" r:id="rId7"/>
    <p:sldId id="265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B4BE2-1289-42BA-9DCB-C24FC0C5B2E0}" v="8" dt="2020-01-11T00:24:07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>
        <p:scale>
          <a:sx n="92" d="100"/>
          <a:sy n="92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Unger" userId="f55b6f9686787f7c" providerId="LiveId" clId="{A1CB4BE2-1289-42BA-9DCB-C24FC0C5B2E0}"/>
    <pc:docChg chg="undo custSel addSld delSld modSld sldOrd">
      <pc:chgData name="Colin Unger" userId="f55b6f9686787f7c" providerId="LiveId" clId="{A1CB4BE2-1289-42BA-9DCB-C24FC0C5B2E0}" dt="2020-01-11T00:25:02.868" v="782" actId="20577"/>
      <pc:docMkLst>
        <pc:docMk/>
      </pc:docMkLst>
      <pc:sldChg chg="delSp modSp">
        <pc:chgData name="Colin Unger" userId="f55b6f9686787f7c" providerId="LiveId" clId="{A1CB4BE2-1289-42BA-9DCB-C24FC0C5B2E0}" dt="2020-01-11T00:22:30.136" v="710" actId="1076"/>
        <pc:sldMkLst>
          <pc:docMk/>
          <pc:sldMk cId="17201464" sldId="256"/>
        </pc:sldMkLst>
        <pc:spChg chg="mod">
          <ac:chgData name="Colin Unger" userId="f55b6f9686787f7c" providerId="LiveId" clId="{A1CB4BE2-1289-42BA-9DCB-C24FC0C5B2E0}" dt="2020-01-11T00:22:30.136" v="710" actId="1076"/>
          <ac:spMkLst>
            <pc:docMk/>
            <pc:sldMk cId="17201464" sldId="256"/>
            <ac:spMk id="2" creationId="{313A8806-0D7A-4023-99C6-4DCD3A868B0C}"/>
          </ac:spMkLst>
        </pc:spChg>
        <pc:spChg chg="del">
          <ac:chgData name="Colin Unger" userId="f55b6f9686787f7c" providerId="LiveId" clId="{A1CB4BE2-1289-42BA-9DCB-C24FC0C5B2E0}" dt="2020-01-11T00:22:22.020" v="708" actId="478"/>
          <ac:spMkLst>
            <pc:docMk/>
            <pc:sldMk cId="17201464" sldId="256"/>
            <ac:spMk id="3" creationId="{73AA4525-3F45-4B97-90FF-6536E877F04C}"/>
          </ac:spMkLst>
        </pc:spChg>
      </pc:sldChg>
      <pc:sldChg chg="modSp">
        <pc:chgData name="Colin Unger" userId="f55b6f9686787f7c" providerId="LiveId" clId="{A1CB4BE2-1289-42BA-9DCB-C24FC0C5B2E0}" dt="2020-01-10T21:31:45.620" v="10" actId="20577"/>
        <pc:sldMkLst>
          <pc:docMk/>
          <pc:sldMk cId="1486820336" sldId="261"/>
        </pc:sldMkLst>
        <pc:spChg chg="mod">
          <ac:chgData name="Colin Unger" userId="f55b6f9686787f7c" providerId="LiveId" clId="{A1CB4BE2-1289-42BA-9DCB-C24FC0C5B2E0}" dt="2020-01-10T21:31:45.620" v="10" actId="20577"/>
          <ac:spMkLst>
            <pc:docMk/>
            <pc:sldMk cId="1486820336" sldId="261"/>
            <ac:spMk id="3" creationId="{823CE535-ADC6-438E-BC47-A6A906789EFC}"/>
          </ac:spMkLst>
        </pc:spChg>
      </pc:sldChg>
      <pc:sldChg chg="modSp ord">
        <pc:chgData name="Colin Unger" userId="f55b6f9686787f7c" providerId="LiveId" clId="{A1CB4BE2-1289-42BA-9DCB-C24FC0C5B2E0}" dt="2020-01-11T00:21:08.533" v="672" actId="20577"/>
        <pc:sldMkLst>
          <pc:docMk/>
          <pc:sldMk cId="152578017" sldId="262"/>
        </pc:sldMkLst>
        <pc:spChg chg="mod">
          <ac:chgData name="Colin Unger" userId="f55b6f9686787f7c" providerId="LiveId" clId="{A1CB4BE2-1289-42BA-9DCB-C24FC0C5B2E0}" dt="2020-01-11T00:21:08.533" v="672" actId="20577"/>
          <ac:spMkLst>
            <pc:docMk/>
            <pc:sldMk cId="152578017" sldId="262"/>
            <ac:spMk id="3" creationId="{126823AB-2DCB-49E5-8CDB-4BEC6FAEBE8B}"/>
          </ac:spMkLst>
        </pc:spChg>
      </pc:sldChg>
      <pc:sldChg chg="del">
        <pc:chgData name="Colin Unger" userId="f55b6f9686787f7c" providerId="LiveId" clId="{A1CB4BE2-1289-42BA-9DCB-C24FC0C5B2E0}" dt="2020-01-10T21:32:19.856" v="11" actId="2696"/>
        <pc:sldMkLst>
          <pc:docMk/>
          <pc:sldMk cId="2636862242" sldId="263"/>
        </pc:sldMkLst>
      </pc:sldChg>
      <pc:sldChg chg="del ord">
        <pc:chgData name="Colin Unger" userId="f55b6f9686787f7c" providerId="LiveId" clId="{A1CB4BE2-1289-42BA-9DCB-C24FC0C5B2E0}" dt="2020-01-11T00:22:03.623" v="682" actId="2696"/>
        <pc:sldMkLst>
          <pc:docMk/>
          <pc:sldMk cId="2351773459" sldId="264"/>
        </pc:sldMkLst>
      </pc:sldChg>
      <pc:sldChg chg="delSp modSp">
        <pc:chgData name="Colin Unger" userId="f55b6f9686787f7c" providerId="LiveId" clId="{A1CB4BE2-1289-42BA-9DCB-C24FC0C5B2E0}" dt="2020-01-10T21:32:51.796" v="34" actId="1076"/>
        <pc:sldMkLst>
          <pc:docMk/>
          <pc:sldMk cId="3970446403" sldId="265"/>
        </pc:sldMkLst>
        <pc:spChg chg="mod">
          <ac:chgData name="Colin Unger" userId="f55b6f9686787f7c" providerId="LiveId" clId="{A1CB4BE2-1289-42BA-9DCB-C24FC0C5B2E0}" dt="2020-01-10T21:32:51.796" v="34" actId="1076"/>
          <ac:spMkLst>
            <pc:docMk/>
            <pc:sldMk cId="3970446403" sldId="265"/>
            <ac:spMk id="2" creationId="{664F3A84-2535-4415-B89B-2C2FA6511119}"/>
          </ac:spMkLst>
        </pc:spChg>
        <pc:spChg chg="del">
          <ac:chgData name="Colin Unger" userId="f55b6f9686787f7c" providerId="LiveId" clId="{A1CB4BE2-1289-42BA-9DCB-C24FC0C5B2E0}" dt="2020-01-10T21:32:36.806" v="32" actId="478"/>
          <ac:spMkLst>
            <pc:docMk/>
            <pc:sldMk cId="3970446403" sldId="265"/>
            <ac:spMk id="3" creationId="{6F21DBB6-B2CD-4053-8595-A9B5172B472F}"/>
          </ac:spMkLst>
        </pc:spChg>
      </pc:sldChg>
      <pc:sldChg chg="modSp add">
        <pc:chgData name="Colin Unger" userId="f55b6f9686787f7c" providerId="LiveId" clId="{A1CB4BE2-1289-42BA-9DCB-C24FC0C5B2E0}" dt="2020-01-11T00:25:02.868" v="782" actId="20577"/>
        <pc:sldMkLst>
          <pc:docMk/>
          <pc:sldMk cId="2171445874" sldId="266"/>
        </pc:sldMkLst>
        <pc:spChg chg="mod">
          <ac:chgData name="Colin Unger" userId="f55b6f9686787f7c" providerId="LiveId" clId="{A1CB4BE2-1289-42BA-9DCB-C24FC0C5B2E0}" dt="2020-01-11T00:14:08.620" v="53" actId="20577"/>
          <ac:spMkLst>
            <pc:docMk/>
            <pc:sldMk cId="2171445874" sldId="266"/>
            <ac:spMk id="2" creationId="{28340B5E-6258-4149-9776-87903B87D479}"/>
          </ac:spMkLst>
        </pc:spChg>
        <pc:spChg chg="mod">
          <ac:chgData name="Colin Unger" userId="f55b6f9686787f7c" providerId="LiveId" clId="{A1CB4BE2-1289-42BA-9DCB-C24FC0C5B2E0}" dt="2020-01-11T00:25:02.868" v="782" actId="20577"/>
          <ac:spMkLst>
            <pc:docMk/>
            <pc:sldMk cId="2171445874" sldId="266"/>
            <ac:spMk id="3" creationId="{AA351ABC-438B-413A-A7A1-876AADB857AF}"/>
          </ac:spMkLst>
        </pc:spChg>
      </pc:sldChg>
      <pc:sldChg chg="add del">
        <pc:chgData name="Colin Unger" userId="f55b6f9686787f7c" providerId="LiveId" clId="{A1CB4BE2-1289-42BA-9DCB-C24FC0C5B2E0}" dt="2020-01-10T21:33:05.887" v="40" actId="2696"/>
        <pc:sldMkLst>
          <pc:docMk/>
          <pc:sldMk cId="2973341314" sldId="266"/>
        </pc:sldMkLst>
      </pc:sldChg>
      <pc:sldChg chg="modSp add">
        <pc:chgData name="Colin Unger" userId="f55b6f9686787f7c" providerId="LiveId" clId="{A1CB4BE2-1289-42BA-9DCB-C24FC0C5B2E0}" dt="2020-01-11T00:20:35.733" v="629" actId="15"/>
        <pc:sldMkLst>
          <pc:docMk/>
          <pc:sldMk cId="2483497782" sldId="267"/>
        </pc:sldMkLst>
        <pc:spChg chg="mod">
          <ac:chgData name="Colin Unger" userId="f55b6f9686787f7c" providerId="LiveId" clId="{A1CB4BE2-1289-42BA-9DCB-C24FC0C5B2E0}" dt="2020-01-11T00:14:15.021" v="67" actId="20577"/>
          <ac:spMkLst>
            <pc:docMk/>
            <pc:sldMk cId="2483497782" sldId="267"/>
            <ac:spMk id="2" creationId="{5870DD0A-9D86-4F90-8DD1-F139C25200FB}"/>
          </ac:spMkLst>
        </pc:spChg>
        <pc:spChg chg="mod">
          <ac:chgData name="Colin Unger" userId="f55b6f9686787f7c" providerId="LiveId" clId="{A1CB4BE2-1289-42BA-9DCB-C24FC0C5B2E0}" dt="2020-01-11T00:20:35.733" v="629" actId="15"/>
          <ac:spMkLst>
            <pc:docMk/>
            <pc:sldMk cId="2483497782" sldId="267"/>
            <ac:spMk id="3" creationId="{0370AA89-9AC4-4402-8604-D5B7E7FB795D}"/>
          </ac:spMkLst>
        </pc:spChg>
      </pc:sldChg>
      <pc:sldChg chg="modSp add ord">
        <pc:chgData name="Colin Unger" userId="f55b6f9686787f7c" providerId="LiveId" clId="{A1CB4BE2-1289-42BA-9DCB-C24FC0C5B2E0}" dt="2020-01-11T00:22:13.372" v="707" actId="20577"/>
        <pc:sldMkLst>
          <pc:docMk/>
          <pc:sldMk cId="3056253630" sldId="268"/>
        </pc:sldMkLst>
        <pc:spChg chg="mod">
          <ac:chgData name="Colin Unger" userId="f55b6f9686787f7c" providerId="LiveId" clId="{A1CB4BE2-1289-42BA-9DCB-C24FC0C5B2E0}" dt="2020-01-11T00:22:13.372" v="707" actId="20577"/>
          <ac:spMkLst>
            <pc:docMk/>
            <pc:sldMk cId="3056253630" sldId="268"/>
            <ac:spMk id="2" creationId="{664F3A84-2535-4415-B89B-2C2FA6511119}"/>
          </ac:spMkLst>
        </pc:spChg>
      </pc:sldChg>
      <pc:sldChg chg="modSp add">
        <pc:chgData name="Colin Unger" userId="f55b6f9686787f7c" providerId="LiveId" clId="{A1CB4BE2-1289-42BA-9DCB-C24FC0C5B2E0}" dt="2020-01-11T00:24:35.316" v="763" actId="1076"/>
        <pc:sldMkLst>
          <pc:docMk/>
          <pc:sldMk cId="2457769212" sldId="269"/>
        </pc:sldMkLst>
        <pc:spChg chg="mod">
          <ac:chgData name="Colin Unger" userId="f55b6f9686787f7c" providerId="LiveId" clId="{A1CB4BE2-1289-42BA-9DCB-C24FC0C5B2E0}" dt="2020-01-11T00:24:20.784" v="744" actId="20577"/>
          <ac:spMkLst>
            <pc:docMk/>
            <pc:sldMk cId="2457769212" sldId="269"/>
            <ac:spMk id="2" creationId="{ABDDCDD1-3A20-4117-AA59-90E3C4DDF5C2}"/>
          </ac:spMkLst>
        </pc:spChg>
        <pc:spChg chg="mod">
          <ac:chgData name="Colin Unger" userId="f55b6f9686787f7c" providerId="LiveId" clId="{A1CB4BE2-1289-42BA-9DCB-C24FC0C5B2E0}" dt="2020-01-11T00:24:35.316" v="763" actId="1076"/>
          <ac:spMkLst>
            <pc:docMk/>
            <pc:sldMk cId="2457769212" sldId="269"/>
            <ac:spMk id="3" creationId="{85C4E600-275E-44DF-8A16-367313CD91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2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5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0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0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6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6D70-E172-4241-974C-6D7C63ECB8B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A102-98B3-4A91-908D-4A762E93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57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A8806-0D7A-4023-99C6-4DCD3A868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94950"/>
            <a:ext cx="9144000" cy="1068099"/>
          </a:xfrm>
        </p:spPr>
        <p:txBody>
          <a:bodyPr/>
          <a:lstStyle/>
          <a:p>
            <a:r>
              <a:rPr lang="en-US" dirty="0"/>
              <a:t>CS 595G</a:t>
            </a:r>
          </a:p>
        </p:txBody>
      </p:sp>
    </p:spTree>
    <p:extLst>
      <p:ext uri="{BB962C8B-B14F-4D97-AF65-F5344CB8AC3E}">
        <p14:creationId xmlns:p14="http://schemas.microsoft.com/office/powerpoint/2010/main" val="1720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CDD1-3A20-4117-AA59-90E3C4DDF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4E600-275E-44DF-8A16-367313CD9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Early departure</a:t>
            </a:r>
          </a:p>
        </p:txBody>
      </p:sp>
    </p:spTree>
    <p:extLst>
      <p:ext uri="{BB962C8B-B14F-4D97-AF65-F5344CB8AC3E}">
        <p14:creationId xmlns:p14="http://schemas.microsoft.com/office/powerpoint/2010/main" val="245776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6A52-E5A4-48E0-A74E-0C8C9796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B8734-BB4C-461C-88CF-198025B9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Colin Unger (@</a:t>
            </a:r>
            <a:r>
              <a:rPr lang="en-US" dirty="0" err="1"/>
              <a:t>lockshaw</a:t>
            </a:r>
            <a:r>
              <a:rPr lang="en-US" dirty="0"/>
              <a:t>)</a:t>
            </a:r>
          </a:p>
          <a:p>
            <a:r>
              <a:rPr lang="en-US" dirty="0"/>
              <a:t>Fourth-year undergrad</a:t>
            </a:r>
          </a:p>
          <a:p>
            <a:r>
              <a:rPr lang="en-US" dirty="0"/>
              <a:t>Member of Shellphish and the UCSB </a:t>
            </a:r>
            <a:r>
              <a:rPr lang="en-US" dirty="0" err="1"/>
              <a:t>Seclab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5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4160-A2D8-4A66-9FDD-A71736A0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Shellphish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E535-ADC6-438E-BC47-A6A90678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by Giovanni Vigna in </a:t>
            </a:r>
          </a:p>
          <a:p>
            <a:r>
              <a:rPr lang="en-US" dirty="0"/>
              <a:t>Oldest (and coolest) CTF Team</a:t>
            </a:r>
          </a:p>
          <a:p>
            <a:r>
              <a:rPr lang="en-US" dirty="0"/>
              <a:t>Hackers from across the world, based at UCSB and ASU</a:t>
            </a:r>
          </a:p>
          <a:p>
            <a:r>
              <a:rPr lang="en-US" dirty="0"/>
              <a:t>Top 10(</a:t>
            </a:r>
            <a:r>
              <a:rPr lang="en-US" dirty="0" err="1"/>
              <a:t>ish</a:t>
            </a:r>
            <a:r>
              <a:rPr lang="en-US" dirty="0"/>
              <a:t>) in the world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BFE448-0BA1-49BC-A1FB-1CB146AD5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29" y="365125"/>
            <a:ext cx="3462748" cy="16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82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0B5E-6258-4149-9776-87903B87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51ABC-438B-413A-A7A1-876AADB8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Topics in Binary Analysis</a:t>
            </a:r>
          </a:p>
          <a:p>
            <a:r>
              <a:rPr lang="en-US" dirty="0"/>
              <a:t>Reverse Engineering</a:t>
            </a:r>
          </a:p>
          <a:p>
            <a:r>
              <a:rPr lang="en-US" dirty="0"/>
              <a:t>Tooling</a:t>
            </a:r>
          </a:p>
          <a:p>
            <a:pPr lvl="1"/>
            <a:r>
              <a:rPr lang="en-US" dirty="0"/>
              <a:t>Loader</a:t>
            </a:r>
          </a:p>
          <a:p>
            <a:pPr lvl="1"/>
            <a:r>
              <a:rPr lang="en-US" dirty="0"/>
              <a:t>Disassembler</a:t>
            </a:r>
          </a:p>
          <a:p>
            <a:pPr lvl="1"/>
            <a:r>
              <a:rPr lang="en-US" dirty="0"/>
              <a:t>Symbolic Execution </a:t>
            </a:r>
          </a:p>
          <a:p>
            <a:pPr lvl="1"/>
            <a:r>
              <a:rPr lang="en-US" dirty="0"/>
              <a:t>Decompiler</a:t>
            </a:r>
          </a:p>
          <a:p>
            <a:r>
              <a:rPr lang="en-US" dirty="0"/>
              <a:t>Program Analysis</a:t>
            </a:r>
          </a:p>
          <a:p>
            <a:r>
              <a:rPr lang="en-US"/>
              <a:t>Challenge Structure (CTF-style)</a:t>
            </a:r>
            <a:endParaRPr lang="en-US" dirty="0"/>
          </a:p>
          <a:p>
            <a:r>
              <a:rPr lang="en-US" dirty="0"/>
              <a:t>Groups (of 3)</a:t>
            </a:r>
          </a:p>
        </p:txBody>
      </p:sp>
    </p:spTree>
    <p:extLst>
      <p:ext uri="{BB962C8B-B14F-4D97-AF65-F5344CB8AC3E}">
        <p14:creationId xmlns:p14="http://schemas.microsoft.com/office/powerpoint/2010/main" val="217144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0DD0A-9D86-4F90-8DD1-F139C252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Enroll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AA89-9AC4-4402-8604-D5B7E7FB7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Undergrad</a:t>
            </a:r>
          </a:p>
          <a:p>
            <a:pPr lvl="1"/>
            <a:r>
              <a:rPr lang="en-US" dirty="0"/>
              <a:t>Grad Course Petition Form!</a:t>
            </a:r>
          </a:p>
          <a:p>
            <a:pPr lvl="2"/>
            <a:r>
              <a:rPr lang="en-US" dirty="0"/>
              <a:t>Instructor Signature</a:t>
            </a:r>
          </a:p>
          <a:p>
            <a:pPr lvl="2"/>
            <a:r>
              <a:rPr lang="en-US" dirty="0"/>
              <a:t>Department Chair Signature</a:t>
            </a:r>
          </a:p>
          <a:p>
            <a:pPr lvl="2"/>
            <a:r>
              <a:rPr lang="en-US" dirty="0"/>
              <a:t>Dean Signature</a:t>
            </a:r>
          </a:p>
          <a:p>
            <a:pPr lvl="2"/>
            <a:r>
              <a:rPr lang="en-US" dirty="0"/>
              <a:t>Registrar’s Office</a:t>
            </a:r>
          </a:p>
          <a:p>
            <a:pPr lvl="2"/>
            <a:r>
              <a:rPr lang="en-US" b="1" dirty="0"/>
              <a:t>Requirements</a:t>
            </a:r>
          </a:p>
          <a:p>
            <a:r>
              <a:rPr lang="en-US" dirty="0"/>
              <a:t>Grad</a:t>
            </a:r>
          </a:p>
          <a:p>
            <a:r>
              <a:rPr lang="en-US" b="1" dirty="0"/>
              <a:t>ADD DEADLINE: January 27, 2020 </a:t>
            </a:r>
          </a:p>
          <a:p>
            <a:pPr lvl="1"/>
            <a:r>
              <a:rPr lang="en-US" b="1" dirty="0"/>
              <a:t>(January 10, 2020)</a:t>
            </a:r>
          </a:p>
        </p:txBody>
      </p:sp>
    </p:spTree>
    <p:extLst>
      <p:ext uri="{BB962C8B-B14F-4D97-AF65-F5344CB8AC3E}">
        <p14:creationId xmlns:p14="http://schemas.microsoft.com/office/powerpoint/2010/main" val="248349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3A84-2535-4415-B89B-2C2FA651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Ghidra</a:t>
            </a:r>
            <a:r>
              <a:rPr lang="en-US" dirty="0"/>
              <a:t> Walkthrough</a:t>
            </a:r>
          </a:p>
        </p:txBody>
      </p:sp>
    </p:spTree>
    <p:extLst>
      <p:ext uri="{BB962C8B-B14F-4D97-AF65-F5344CB8AC3E}">
        <p14:creationId xmlns:p14="http://schemas.microsoft.com/office/powerpoint/2010/main" val="397044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6246-5E5A-4643-B512-AF5FE7FD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23AB-2DCB-49E5-8CDB-4BEC6FAE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website: cs595g.lockshaw.io</a:t>
            </a:r>
          </a:p>
          <a:p>
            <a:r>
              <a:rPr lang="en-US" dirty="0"/>
              <a:t>Me: @</a:t>
            </a:r>
            <a:r>
              <a:rPr lang="en-US" dirty="0" err="1"/>
              <a:t>lockshaw</a:t>
            </a:r>
            <a:endParaRPr lang="en-US" dirty="0"/>
          </a:p>
          <a:p>
            <a:pPr lvl="1"/>
            <a:r>
              <a:rPr lang="en-US" dirty="0"/>
              <a:t>Shellphish Slack Signup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3A84-2535-4415-B89B-2C2FA651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Decomperson</a:t>
            </a:r>
            <a:r>
              <a:rPr lang="en-US" dirty="0"/>
              <a:t> (Kevin!)</a:t>
            </a:r>
          </a:p>
        </p:txBody>
      </p:sp>
    </p:spTree>
    <p:extLst>
      <p:ext uri="{BB962C8B-B14F-4D97-AF65-F5344CB8AC3E}">
        <p14:creationId xmlns:p14="http://schemas.microsoft.com/office/powerpoint/2010/main" val="3056253630"/>
      </p:ext>
    </p:extLst>
  </p:cSld>
  <p:clrMapOvr>
    <a:masterClrMapping/>
  </p:clrMapOvr>
</p:sld>
</file>

<file path=ppt/theme/theme1.xml><?xml version="1.0" encoding="utf-8"?>
<a:theme xmlns:a="http://schemas.openxmlformats.org/drawingml/2006/main" name="CS595G">
  <a:themeElements>
    <a:clrScheme name="Custom 1">
      <a:dk1>
        <a:sysClr val="windowText" lastClr="000000"/>
      </a:dk1>
      <a:lt1>
        <a:srgbClr val="00FF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ourier New"/>
        <a:ea typeface=""/>
        <a:cs typeface=""/>
      </a:majorFont>
      <a:minorFont>
        <a:latin typeface="Courier Ne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595G" id="{B915ADBC-CADA-4876-A93F-D9EC95DC018B}" vid="{7CEA72D2-D741-4D8C-925E-F7A4941BF6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CS595G</Template>
  <TotalTime>326</TotalTime>
  <Words>133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Courier New</vt:lpstr>
      <vt:lpstr>CS595G</vt:lpstr>
      <vt:lpstr>CS 595G</vt:lpstr>
      <vt:lpstr>Announcements</vt:lpstr>
      <vt:lpstr>Me</vt:lpstr>
      <vt:lpstr>Shellphish</vt:lpstr>
      <vt:lpstr>This Class</vt:lpstr>
      <vt:lpstr>How to Enroll</vt:lpstr>
      <vt:lpstr>Ghidra Walkthrough</vt:lpstr>
      <vt:lpstr>Resources</vt:lpstr>
      <vt:lpstr>Decomperson (Kevin!)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595G</dc:title>
  <dc:creator>Colin Unger</dc:creator>
  <cp:lastModifiedBy>Colin Unger</cp:lastModifiedBy>
  <cp:revision>4</cp:revision>
  <dcterms:created xsi:type="dcterms:W3CDTF">2020-01-10T18:29:13Z</dcterms:created>
  <dcterms:modified xsi:type="dcterms:W3CDTF">2020-01-11T00:25:03Z</dcterms:modified>
</cp:coreProperties>
</file>